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BCFD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12" Type="http://schemas.openxmlformats.org/officeDocument/2006/relationships/hyperlink" Target="http://en.wikipedia.org/wiki/File:Leonid_Bre%C5%BEn%C4%9Bv_(Bundesarchiv).jpg" TargetMode="External"/><Relationship Id="rId1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en.wikipedia.org/wiki/File:Kossygin_Glassboro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5.jpeg"/><Relationship Id="rId5" Type="http://schemas.openxmlformats.org/officeDocument/2006/relationships/hyperlink" Target="http://www.imdb.com/rg/mediaindex/thumbnail/media/rm1416206336/nm0000069" TargetMode="External"/><Relationship Id="rId15" Type="http://schemas.openxmlformats.org/officeDocument/2006/relationships/image" Target="../media/image7.jpeg"/><Relationship Id="rId10" Type="http://schemas.openxmlformats.org/officeDocument/2006/relationships/hyperlink" Target="http://en.wikipedia.org/wiki/File:Molotov.bra.jpg" TargetMode="External"/><Relationship Id="rId4" Type="http://schemas.openxmlformats.org/officeDocument/2006/relationships/slide" Target="slide2.xml"/><Relationship Id="rId9" Type="http://schemas.openxmlformats.org/officeDocument/2006/relationships/image" Target="../media/image4.jpeg"/><Relationship Id="rId14" Type="http://schemas.openxmlformats.org/officeDocument/2006/relationships/hyperlink" Target="http://en.wikipedia.org/wiki/File:Dwight_D._Eisenhower,_official_photo_portrait,_May_29,_1959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Bundesarchiv_Bild_183-14059-0018,_Berlin,_Oberbefehlshaber_der_vier_Verb%C3%BCndeten.jpg" TargetMode="External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en.wikipedia.org/wiki/File:Bundesarchiv_Bild_183-14059-0018,_Berlin,_Oberbefehlshaber_der_vier_Verb%C3%BCndeten.jpg" TargetMode="External"/><Relationship Id="rId3" Type="http://schemas.openxmlformats.org/officeDocument/2006/relationships/hyperlink" Target="http://www.bing.com/videos/search?q=zhukov+videos&amp;mid=F16BA8336DE52C36E524F16BA8336DE52C36E524&amp;view=detail&amp;FORM=VIRE3" TargetMode="Externa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2.jpeg"/><Relationship Id="rId5" Type="http://schemas.openxmlformats.org/officeDocument/2006/relationships/slide" Target="slide2.xml"/><Relationship Id="rId10" Type="http://schemas.openxmlformats.org/officeDocument/2006/relationships/image" Target="../media/image14.jpeg"/><Relationship Id="rId4" Type="http://schemas.openxmlformats.org/officeDocument/2006/relationships/slide" Target="slide1.xml"/><Relationship Id="rId9" Type="http://schemas.openxmlformats.org/officeDocument/2006/relationships/image" Target="../media/image13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err="1" smtClean="0">
                <a:solidFill>
                  <a:schemeClr val="bg1"/>
                </a:solidFill>
                <a:cs typeface="+mj-cs"/>
              </a:rPr>
              <a:t>facebook</a:t>
            </a:r>
            <a:endParaRPr lang="en-US" sz="1400" b="1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/>
              <a:t>Georgy Konstantinovich</a:t>
            </a:r>
            <a:r>
              <a:rPr lang="en-US" sz="1400" b="1" dirty="0" smtClean="0"/>
              <a:t> </a:t>
            </a:r>
            <a:r>
              <a:rPr lang="en-US" sz="1400" dirty="0" smtClean="0"/>
              <a:t>Zhukov</a:t>
            </a:r>
            <a:r>
              <a:rPr lang="en-US" sz="1000" dirty="0" smtClean="0"/>
              <a:t> storming the Reichstag brb </a:t>
            </a:r>
            <a:endParaRPr lang="en-US" sz="10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5562600" y="0"/>
            <a:ext cx="25908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Georgy (8)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Zhukov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Moscow, Russia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 smtClean="0"/>
              <a:t>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December 1, 1896</a:t>
            </a: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Bolshevik Party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Atheist 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Strelkovka</a:t>
            </a:r>
            <a:r>
              <a:rPr lang="en-US" sz="800" dirty="0" smtClean="0">
                <a:cs typeface="+mn-cs"/>
              </a:rPr>
              <a:t>, Soviet Union.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Kliment</a:t>
            </a:r>
            <a:endParaRPr lang="en-US" sz="800" dirty="0">
              <a:cs typeface="+mn-cs"/>
            </a:endParaRPr>
          </a:p>
        </p:txBody>
      </p:sp>
      <p:pic>
        <p:nvPicPr>
          <p:cNvPr id="14371" name="Picture 41" descr="Frank Sinatra, portrait for Kings Go Forth, 1958.&#10;Vintage silver gelatin, 7x13.5, signed. $900&#10;Â© 1978 Bill Avery&#10;MPTV">
            <a:hlinkClick r:id="rId5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0"/>
            <a:ext cx="5318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Joseph</a:t>
            </a:r>
            <a:endParaRPr lang="en-US" sz="8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7620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Vyacheslav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Leonid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Dwight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took over Auschwitz what an atrocity </a:t>
            </a:r>
            <a:endParaRPr lang="en-US" sz="12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27 January 1945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Alexei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14600" y="25908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Joseph Stalin To Georgy Zhukov </a:t>
            </a:r>
            <a:r>
              <a:rPr lang="en-US" sz="900" dirty="0" smtClean="0">
                <a:cs typeface="+mn-cs"/>
              </a:rPr>
              <a:t>good job in Berlin I'm making you Military governor  of Germany for the time being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10 June 1945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667000" y="6019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prompted to general no big deal 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July11</a:t>
            </a:r>
            <a:r>
              <a:rPr lang="en-US" sz="800" dirty="0">
                <a:cs typeface="+mn-cs"/>
              </a:rPr>
              <a:t>, </a:t>
            </a:r>
            <a:r>
              <a:rPr lang="en-US" sz="800" dirty="0" smtClean="0">
                <a:cs typeface="+mn-cs"/>
              </a:rPr>
              <a:t>1940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667000" y="46482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</a:t>
            </a:r>
            <a:r>
              <a:rPr lang="en-US" sz="1200" dirty="0" smtClean="0"/>
              <a:t>  </a:t>
            </a:r>
            <a:r>
              <a:rPr lang="en-US" sz="900" dirty="0" smtClean="0"/>
              <a:t>ended  the German occupation of Leningrad</a:t>
            </a:r>
            <a:endParaRPr lang="en-US" sz="900" dirty="0" smtClean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February 2</a:t>
            </a:r>
            <a:r>
              <a:rPr lang="en-US" sz="800" dirty="0" smtClean="0">
                <a:cs typeface="+mn-cs"/>
              </a:rPr>
              <a:t>, </a:t>
            </a:r>
            <a:r>
              <a:rPr lang="en-US" sz="800" dirty="0">
                <a:cs typeface="+mn-cs"/>
              </a:rPr>
              <a:t>1962</a:t>
            </a: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6670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Kliment Voroshilov to Georgy Zhukov </a:t>
            </a:r>
            <a:r>
              <a:rPr lang="en-US" sz="900" dirty="0" smtClean="0"/>
              <a:t>we need to discus the defense of Leningrad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January </a:t>
            </a:r>
            <a:r>
              <a:rPr lang="en-US" sz="800" dirty="0">
                <a:cs typeface="+mn-cs"/>
              </a:rPr>
              <a:t>1</a:t>
            </a:r>
            <a:r>
              <a:rPr lang="en-US" sz="800" dirty="0" smtClean="0">
                <a:cs typeface="+mn-cs"/>
              </a:rPr>
              <a:t>, 1943</a:t>
            </a:r>
            <a:endParaRPr lang="en-US" sz="8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3352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Georgy Zhukov </a:t>
            </a:r>
            <a:r>
              <a:rPr lang="en-US" sz="900" dirty="0" smtClean="0">
                <a:cs typeface="+mn-cs"/>
              </a:rPr>
              <a:t>storming the Reichstag brb</a:t>
            </a:r>
            <a:r>
              <a:rPr lang="en-US" sz="1200" dirty="0" smtClean="0">
                <a:cs typeface="+mn-cs"/>
              </a:rPr>
              <a:t> 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>
                <a:cs typeface="+mn-cs"/>
              </a:rPr>
              <a:t>April </a:t>
            </a:r>
            <a:r>
              <a:rPr lang="en-US" sz="800" dirty="0" smtClean="0">
                <a:cs typeface="+mn-cs"/>
              </a:rPr>
              <a:t>29, 1945</a:t>
            </a:r>
            <a:endParaRPr lang="en-US" sz="800" dirty="0">
              <a:cs typeface="+mn-cs"/>
            </a:endParaRPr>
          </a:p>
        </p:txBody>
      </p:sp>
      <p:pic>
        <p:nvPicPr>
          <p:cNvPr id="58" name="Picture 57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669" y="457201"/>
            <a:ext cx="1206788" cy="1905000"/>
          </a:xfrm>
          <a:prstGeom prst="rect">
            <a:avLst/>
          </a:prstGeom>
        </p:spPr>
      </p:pic>
      <p:pic>
        <p:nvPicPr>
          <p:cNvPr id="60" name="Picture 59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200400"/>
            <a:ext cx="414101" cy="533401"/>
          </a:xfrm>
          <a:prstGeom prst="rect">
            <a:avLst/>
          </a:prstGeom>
        </p:spPr>
      </p:pic>
      <p:pic>
        <p:nvPicPr>
          <p:cNvPr id="62" name="Picture 61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4495800"/>
            <a:ext cx="381000" cy="533400"/>
          </a:xfrm>
          <a:prstGeom prst="rect">
            <a:avLst/>
          </a:prstGeom>
        </p:spPr>
      </p:pic>
      <p:pic>
        <p:nvPicPr>
          <p:cNvPr id="63" name="Picture 62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5943600"/>
            <a:ext cx="380999" cy="533400"/>
          </a:xfrm>
          <a:prstGeom prst="rect">
            <a:avLst/>
          </a:prstGeom>
        </p:spPr>
      </p:pic>
      <p:pic>
        <p:nvPicPr>
          <p:cNvPr id="59" name="Picture 58" descr="Zhukov 50 percent medal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3600" y="3886200"/>
            <a:ext cx="381000" cy="533400"/>
          </a:xfrm>
          <a:prstGeom prst="rect">
            <a:avLst/>
          </a:prstGeom>
        </p:spPr>
      </p:pic>
      <p:pic>
        <p:nvPicPr>
          <p:cNvPr id="6146" name="Picture 2" descr="http://image.absoluteastronomy.com/images/topicimages/k/kl/kliment_voroshilov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5181600"/>
            <a:ext cx="381000" cy="533401"/>
          </a:xfrm>
          <a:prstGeom prst="rect">
            <a:avLst/>
          </a:prstGeom>
          <a:noFill/>
        </p:spPr>
      </p:pic>
      <p:pic>
        <p:nvPicPr>
          <p:cNvPr id="6148" name="Picture 4" descr="http://ts2.mm.bing.net/images/thumbnail.aspx?q=1343761683701&amp;id=f6a50831d9be21b69f955af9754c9c68&amp;url=http%3a%2f%2f4.bp.blogspot.com%2f_bHbWHhBP1PQ%2fS620Q1RNM2I%2fAAAAAAAAAl0%2f8pET1vtmftI%2fs1600%2fstalin-gd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33600" y="2590800"/>
            <a:ext cx="373253" cy="479843"/>
          </a:xfrm>
          <a:prstGeom prst="rect">
            <a:avLst/>
          </a:prstGeom>
          <a:noFill/>
        </p:spPr>
      </p:pic>
      <p:pic>
        <p:nvPicPr>
          <p:cNvPr id="61" name="Picture 2" descr="http://image.absoluteastronomy.com/images/topicimages/k/kl/kliment_voroshilov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500" y="5334000"/>
            <a:ext cx="381000" cy="533401"/>
          </a:xfrm>
          <a:prstGeom prst="rect">
            <a:avLst/>
          </a:prstGeom>
          <a:noFill/>
        </p:spPr>
      </p:pic>
      <p:pic>
        <p:nvPicPr>
          <p:cNvPr id="64" name="Picture 4" descr="http://ts2.mm.bing.net/images/thumbnail.aspx?q=1343761683701&amp;id=f6a50831d9be21b69f955af9754c9c68&amp;url=http%3a%2f%2f4.bp.blogspot.com%2f_bHbWHhBP1PQ%2fS620Q1RNM2I%2fAAAAAAAAAl0%2f8pET1vtmftI%2fs1600%2fstalin-gd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" y="5334000"/>
            <a:ext cx="533400" cy="569466"/>
          </a:xfrm>
          <a:prstGeom prst="rect">
            <a:avLst/>
          </a:prstGeom>
          <a:noFill/>
        </p:spPr>
      </p:pic>
      <p:pic>
        <p:nvPicPr>
          <p:cNvPr id="2" name="Picture 2" descr="http://upload.wikimedia.org/wikipedia/commons/thumb/c/c8/Molotov.bra.jpg/220px-Molotov.br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95400" y="5257800"/>
            <a:ext cx="407460" cy="533401"/>
          </a:xfrm>
          <a:prstGeom prst="rect">
            <a:avLst/>
          </a:prstGeom>
          <a:noFill/>
        </p:spPr>
      </p:pic>
      <p:pic>
        <p:nvPicPr>
          <p:cNvPr id="3" name="Picture 4" descr="http://upload.wikimedia.org/wikipedia/commons/thumb/3/37/Leonid_Bre%C5%BEn%C4%9Bv_%28Bundesarchiv%29.jpg/220px-Leonid_Bre%C5%BEn%C4%9Bv_%28Bundesarchiv%29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6019800"/>
            <a:ext cx="403721" cy="600076"/>
          </a:xfrm>
          <a:prstGeom prst="rect">
            <a:avLst/>
          </a:prstGeom>
          <a:noFill/>
        </p:spPr>
      </p:pic>
      <p:pic>
        <p:nvPicPr>
          <p:cNvPr id="6150" name="Picture 6" descr="http://upload.wikimedia.org/wikipedia/commons/thumb/6/63/Dwight_D._Eisenhower%2C_official_photo_portrait%2C_May_29%2C_1959.jpg/220px-Dwight_D._Eisenhower%2C_official_photo_portrait%2C_May_29%2C_1959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2000" y="6096000"/>
            <a:ext cx="419100" cy="521970"/>
          </a:xfrm>
          <a:prstGeom prst="rect">
            <a:avLst/>
          </a:prstGeom>
          <a:noFill/>
        </p:spPr>
      </p:pic>
      <p:pic>
        <p:nvPicPr>
          <p:cNvPr id="6152" name="Picture 8" descr="http://upload.wikimedia.org/wikipedia/commons/thumb/8/8c/Kossygin_Glassboro.jpg/220px-Kossygin_Glassboro.jp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95400" y="6019800"/>
            <a:ext cx="402739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/>
              <a:t>Georgy Konstantinovich Zhukov </a:t>
            </a:r>
            <a:r>
              <a:rPr lang="en-US" sz="1000" dirty="0" smtClean="0"/>
              <a:t>storming the Reichstag brb 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715000" y="0"/>
            <a:ext cx="24384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/>
              <a:t>Georgy</a:t>
            </a:r>
            <a:r>
              <a:rPr lang="en-US" sz="700" dirty="0" smtClean="0">
                <a:cs typeface="+mn-cs"/>
              </a:rPr>
              <a:t> (8)</a:t>
            </a:r>
            <a:endParaRPr lang="en-US" sz="700" dirty="0">
              <a:cs typeface="+mn-cs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Georgy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1"/>
            <a:ext cx="16002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 smtClean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Moscow, </a:t>
            </a:r>
            <a:r>
              <a:rPr lang="en-US" sz="800" dirty="0" smtClean="0"/>
              <a:t>Russia</a:t>
            </a:r>
            <a:endParaRPr lang="en-US" sz="800" dirty="0">
              <a:solidFill>
                <a:srgbClr val="D9DCE7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December 1, </a:t>
            </a:r>
            <a:r>
              <a:rPr lang="en-US" sz="800" dirty="0" smtClean="0"/>
              <a:t>1896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Bolshevik </a:t>
            </a:r>
            <a:r>
              <a:rPr lang="en-US" sz="800" dirty="0" smtClean="0"/>
              <a:t>Party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Atheist 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Strelkovka</a:t>
            </a:r>
            <a:r>
              <a:rPr lang="en-US" sz="800" dirty="0" smtClean="0"/>
              <a:t>, Soviet Union.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 smtClean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>
              <a:solidFill>
                <a:srgbClr val="959EBD"/>
              </a:solidFill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          </a:t>
            </a:r>
            <a:r>
              <a:rPr lang="en-US" sz="800" dirty="0" smtClean="0"/>
              <a:t>Moscow, Russia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</a:t>
            </a:r>
            <a:r>
              <a:rPr lang="en-US" sz="800" dirty="0" smtClean="0">
                <a:cs typeface="+mn-cs"/>
              </a:rPr>
              <a:t>          December 1,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</a:t>
            </a:r>
            <a:r>
              <a:rPr lang="en-US" sz="800" dirty="0" smtClean="0">
                <a:cs typeface="+mn-cs"/>
              </a:rPr>
              <a:t>          </a:t>
            </a:r>
            <a:r>
              <a:rPr lang="en-US" sz="800" dirty="0" smtClean="0"/>
              <a:t>Strelkovka, Soviet Union.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Status:           </a:t>
            </a:r>
            <a:r>
              <a:rPr lang="en-US" sz="800" dirty="0" smtClean="0">
                <a:cs typeface="+mn-cs"/>
              </a:rPr>
              <a:t>Single 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</a:t>
            </a:r>
            <a:r>
              <a:rPr lang="en-US" sz="800" dirty="0" smtClean="0"/>
              <a:t>Bolshevik Party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Atheist 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          Commanding the Army, </a:t>
            </a:r>
            <a:r>
              <a:rPr lang="en-US" sz="800" dirty="0" smtClean="0">
                <a:cs typeface="+mn-cs"/>
              </a:rPr>
              <a:t>making war with Germany,  creating      	          communist regimes worldwide   </a:t>
            </a:r>
            <a:r>
              <a:rPr lang="en-US" sz="800" dirty="0">
                <a:cs typeface="+mn-cs"/>
              </a:rPr>
              <a:t>	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</a:t>
            </a:r>
            <a:r>
              <a:rPr lang="en-US" sz="800" dirty="0" smtClean="0">
                <a:cs typeface="+mn-cs"/>
              </a:rPr>
              <a:t>Commanding armies, supporting the state, winters in Leningrad, 	          </a:t>
            </a:r>
            <a:r>
              <a:rPr lang="en-US" sz="800" dirty="0" smtClean="0">
                <a:cs typeface="+mn-cs"/>
              </a:rPr>
              <a:t>inciting communists revolutions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 </a:t>
            </a:r>
            <a:r>
              <a:rPr lang="en-US" sz="800" dirty="0" smtClean="0"/>
              <a:t>Georgy Sviridov, </a:t>
            </a:r>
            <a:r>
              <a:rPr lang="en-US" sz="800" dirty="0" smtClean="0"/>
              <a:t>Vladimir </a:t>
            </a:r>
            <a:r>
              <a:rPr lang="en-US" sz="800" dirty="0" smtClean="0"/>
              <a:t>Mayakovsky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 </a:t>
            </a:r>
            <a:r>
              <a:rPr lang="en-US" sz="800" dirty="0" smtClean="0">
                <a:cs typeface="+mn-cs"/>
              </a:rPr>
              <a:t>A</a:t>
            </a:r>
            <a:r>
              <a:rPr lang="en-US" sz="800" dirty="0" smtClean="0"/>
              <a:t>gitki, Kino-Pravda, </a:t>
            </a:r>
            <a:r>
              <a:rPr lang="en-US" sz="800" dirty="0" smtClean="0"/>
              <a:t>Father Sergius</a:t>
            </a:r>
            <a:endParaRPr lang="en-US" sz="800" dirty="0">
              <a:cs typeface="+mn-cs"/>
            </a:endParaRPr>
          </a:p>
          <a:p>
            <a:pPr marL="0" lvl="1"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TV Shows:	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           </a:t>
            </a:r>
            <a:r>
              <a:rPr lang="en-US" sz="800" dirty="0" smtClean="0"/>
              <a:t>Moscow TV </a:t>
            </a:r>
            <a:r>
              <a:rPr lang="en-US" sz="800" dirty="0" smtClean="0"/>
              <a:t>, радиовещанию, </a:t>
            </a:r>
            <a:r>
              <a:rPr lang="en-US" sz="800" dirty="0" smtClean="0"/>
              <a:t>Shabolovka </a:t>
            </a:r>
            <a:r>
              <a:rPr lang="en-US" sz="800" dirty="0" smtClean="0"/>
              <a:t>tower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Books: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</a:t>
            </a:r>
            <a:r>
              <a:rPr lang="en-US" sz="800" dirty="0" smtClean="0"/>
              <a:t>picaresque </a:t>
            </a:r>
            <a:r>
              <a:rPr lang="en-US" sz="800" dirty="0" smtClean="0"/>
              <a:t>novels , </a:t>
            </a:r>
            <a:r>
              <a:rPr lang="en-US" sz="800" dirty="0" smtClean="0"/>
              <a:t>Doctor Zhivago </a:t>
            </a:r>
            <a:r>
              <a:rPr lang="en-US" sz="800" dirty="0" smtClean="0"/>
              <a:t>, </a:t>
            </a:r>
            <a:r>
              <a:rPr lang="en-US" sz="800" dirty="0" smtClean="0"/>
              <a:t>Creatures That Once Were Men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u="sng" dirty="0" smtClean="0">
                <a:solidFill>
                  <a:srgbClr val="3333FF"/>
                </a:solidFill>
                <a:cs typeface="+mn-cs"/>
              </a:rPr>
              <a:t>Tehran </a:t>
            </a:r>
            <a:r>
              <a:rPr lang="en-US" sz="800" dirty="0" smtClean="0">
                <a:cs typeface="+mn-cs"/>
              </a:rPr>
              <a:t>Updated last year</a:t>
            </a:r>
            <a:endParaRPr lang="en-US" sz="800" dirty="0">
              <a:cs typeface="+mn-cs"/>
            </a:endParaRP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914400" cy="40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u="sng" dirty="0" smtClean="0">
                <a:solidFill>
                  <a:srgbClr val="3333FF"/>
                </a:solidFill>
                <a:cs typeface="+mn-cs"/>
              </a:rPr>
              <a:t>Berlin Vacation </a:t>
            </a:r>
            <a:r>
              <a:rPr lang="en-US" sz="800" dirty="0" smtClean="0">
                <a:cs typeface="+mn-cs"/>
              </a:rPr>
              <a:t>Updated </a:t>
            </a:r>
            <a:r>
              <a:rPr lang="en-US" sz="800" dirty="0">
                <a:cs typeface="+mn-cs"/>
              </a:rPr>
              <a:t>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72</a:t>
            </a:r>
            <a:r>
              <a:rPr lang="en-US" sz="800" dirty="0" smtClean="0">
                <a:cs typeface="+mn-cs"/>
              </a:rPr>
              <a:t> Communist Avenue , Moscow, USSR </a:t>
            </a:r>
            <a:r>
              <a:rPr lang="en-US" sz="800" dirty="0">
                <a:cs typeface="+mn-cs"/>
              </a:rPr>
              <a:t>20500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(000) 000-000</a:t>
            </a:r>
            <a:endParaRPr lang="en-US" sz="800" dirty="0">
              <a:cs typeface="+mn-cs"/>
            </a:endParaRPr>
          </a:p>
        </p:txBody>
      </p:sp>
      <p:pic>
        <p:nvPicPr>
          <p:cNvPr id="44" name="Picture 43" descr="Zhukov 50 percent medal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669" y="457201"/>
            <a:ext cx="1206788" cy="1905000"/>
          </a:xfrm>
          <a:prstGeom prst="rect">
            <a:avLst/>
          </a:prstGeom>
        </p:spPr>
      </p:pic>
      <p:pic>
        <p:nvPicPr>
          <p:cNvPr id="45" name="Picture 2" descr="http://upload.wikimedia.org/wikipedia/commons/thumb/7/76/Bundesarchiv_Bild_183-14059-0018%2C_Berlin%2C_Oberbefehlshaber_der_vier_Verb%C3%BCndeten.jpg/250px-Bundesarchiv_Bild_183-14059-0018%2C_Berlin%2C_Oberbefehlshaber_der_vier_Verb%C3%BCndeten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5410200"/>
            <a:ext cx="685800" cy="482803"/>
          </a:xfrm>
          <a:prstGeom prst="rect">
            <a:avLst/>
          </a:prstGeom>
          <a:noFill/>
        </p:spPr>
      </p:pic>
      <p:pic>
        <p:nvPicPr>
          <p:cNvPr id="46" name="Picture 45" descr="Zhukov at the Reichsta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6172200"/>
            <a:ext cx="677333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685800" y="4953000"/>
            <a:ext cx="4648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dirty="0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5715000" y="0"/>
            <a:ext cx="24384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Georgy Konstantinovich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Zhukov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09600" y="16002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Georgy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7 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Georgy</a:t>
            </a:r>
            <a:r>
              <a:rPr lang="en-US" sz="1000" b="1" dirty="0" smtClean="0">
                <a:cs typeface="+mn-cs"/>
              </a:rPr>
              <a:t> </a:t>
            </a:r>
            <a:r>
              <a:rPr lang="en-US" sz="1000" b="1" dirty="0" smtClean="0">
                <a:cs typeface="+mn-cs"/>
              </a:rPr>
              <a:t>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Speech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152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The Victory at Stalingrad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</a:t>
            </a:r>
            <a:r>
              <a:rPr lang="en-US" sz="800" dirty="0" smtClean="0">
                <a:cs typeface="+mn-cs"/>
              </a:rPr>
              <a:t>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/>
              <a:t>Georgy Konstantinovich Zhukov </a:t>
            </a:r>
            <a:r>
              <a:rPr lang="en-US" sz="1000" dirty="0" smtClean="0"/>
              <a:t>storming the Reichstag brb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cs typeface="+mn-cs"/>
            </a:endParaRPr>
          </a:p>
        </p:txBody>
      </p:sp>
      <p:pic>
        <p:nvPicPr>
          <p:cNvPr id="38" name="Picture 37" descr="Zhukov old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1828800"/>
            <a:ext cx="990600" cy="1221740"/>
          </a:xfrm>
          <a:prstGeom prst="rect">
            <a:avLst/>
          </a:prstGeom>
        </p:spPr>
      </p:pic>
      <p:pic>
        <p:nvPicPr>
          <p:cNvPr id="39" name="Picture 38" descr="Zhukov at the Reichstag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752600"/>
            <a:ext cx="1524000" cy="1200150"/>
          </a:xfrm>
          <a:prstGeom prst="rect">
            <a:avLst/>
          </a:prstGeom>
        </p:spPr>
      </p:pic>
      <p:pic>
        <p:nvPicPr>
          <p:cNvPr id="41" name="Picture 40" descr="Zhukov victory parad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3352800"/>
            <a:ext cx="1464112" cy="1066800"/>
          </a:xfrm>
          <a:prstGeom prst="rect">
            <a:avLst/>
          </a:prstGeom>
        </p:spPr>
      </p:pic>
      <p:pic>
        <p:nvPicPr>
          <p:cNvPr id="35" name="Picture 34" descr="zhukov tabel pic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62200" y="3276600"/>
            <a:ext cx="1600200" cy="1184148"/>
          </a:xfrm>
          <a:prstGeom prst="rect">
            <a:avLst/>
          </a:prstGeom>
        </p:spPr>
      </p:pic>
      <p:pic>
        <p:nvPicPr>
          <p:cNvPr id="42" name="Picture 41" descr="Zhukov pic less medal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1000" y="3276600"/>
            <a:ext cx="914400" cy="1143000"/>
          </a:xfrm>
          <a:prstGeom prst="rect">
            <a:avLst/>
          </a:prstGeom>
        </p:spPr>
      </p:pic>
      <p:pic>
        <p:nvPicPr>
          <p:cNvPr id="44" name="Picture 43" descr="Zhukov 50 percent meda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600" y="2895600"/>
            <a:ext cx="965430" cy="1524000"/>
          </a:xfrm>
          <a:prstGeom prst="rect">
            <a:avLst/>
          </a:prstGeom>
        </p:spPr>
      </p:pic>
      <p:pic>
        <p:nvPicPr>
          <p:cNvPr id="45" name="Picture 44" descr="Zhukov1923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48400" y="2438400"/>
            <a:ext cx="1371600" cy="1965960"/>
          </a:xfrm>
          <a:prstGeom prst="rect">
            <a:avLst/>
          </a:prstGeom>
        </p:spPr>
      </p:pic>
      <p:pic>
        <p:nvPicPr>
          <p:cNvPr id="2050" name="Picture 2" descr="http://upload.wikimedia.org/wikipedia/commons/thumb/7/76/Bundesarchiv_Bild_183-14059-0018%2C_Berlin%2C_Oberbefehlshaber_der_vier_Verb%C3%BCndeten.jpg/250px-Bundesarchiv_Bild_183-14059-0018%2C_Berlin%2C_Oberbefehlshaber_der_vier_Verb%C3%BCndeten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1" y="1676400"/>
            <a:ext cx="1600200" cy="1126540"/>
          </a:xfrm>
          <a:prstGeom prst="rect">
            <a:avLst/>
          </a:prstGeom>
          <a:noFill/>
        </p:spPr>
      </p:pic>
      <p:pic>
        <p:nvPicPr>
          <p:cNvPr id="40" name="Picture 39" descr="Zhukov 50 percent meda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" y="457200"/>
            <a:ext cx="609600" cy="96229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762000" y="5257800"/>
            <a:ext cx="2133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rgbClr val="3333FF"/>
                </a:solidFill>
              </a:rPr>
              <a:t>http://www.bing.com/videos/search?q=zhukov+videos&amp;mid=F16BA8336DE52C36E524F16BA8336DE52C36E524&amp;view=detail&amp;FORM=VIRE3</a:t>
            </a:r>
            <a:endParaRPr lang="en-US" sz="1200" u="sng" dirty="0">
              <a:solidFill>
                <a:srgbClr val="3333FF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895600" y="5257800"/>
            <a:ext cx="24384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u="sng" dirty="0" smtClean="0">
                <a:solidFill>
                  <a:srgbClr val="3333FF"/>
                </a:solidFill>
              </a:rPr>
              <a:t>http://www.bing.com/videos/search?q=+georgy+zhukov+videos&amp;view=detail&amp;mid=0622C582AA54A3AF65320622C582AA54A3AF6532&amp;first=0&amp;FORM=LKVR</a:t>
            </a:r>
            <a:endParaRPr lang="en-US" sz="1100" u="sng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285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250613</cp:lastModifiedBy>
  <cp:revision>54</cp:revision>
  <dcterms:created xsi:type="dcterms:W3CDTF">2009-03-30T18:09:43Z</dcterms:created>
  <dcterms:modified xsi:type="dcterms:W3CDTF">2011-12-16T14:03:55Z</dcterms:modified>
</cp:coreProperties>
</file>